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1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2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1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6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5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4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9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0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7E63B-0C50-904C-9C87-3B8259FCD67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2CF8-11AC-4745-9120-95AD10B0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8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43173" y="985837"/>
            <a:ext cx="1957110" cy="1631858"/>
            <a:chOff x="2543172" y="985836"/>
            <a:chExt cx="4643439" cy="47291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31042" r="24427"/>
            <a:stretch/>
          </p:blipFill>
          <p:spPr>
            <a:xfrm rot="10800000">
              <a:off x="2543172" y="985836"/>
              <a:ext cx="4643439" cy="4729163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358342" y="2555347"/>
              <a:ext cx="1516591" cy="1830386"/>
            </a:xfrm>
            <a:prstGeom prst="ellipse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69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7808" y="699244"/>
            <a:ext cx="8952239" cy="5199534"/>
            <a:chOff x="457808" y="699244"/>
            <a:chExt cx="8952239" cy="51995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5" r="9309"/>
            <a:stretch/>
          </p:blipFill>
          <p:spPr>
            <a:xfrm rot="16200000">
              <a:off x="429792" y="727262"/>
              <a:ext cx="5199532" cy="5143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" t="11127" r="7538" b="11139"/>
            <a:stretch/>
          </p:blipFill>
          <p:spPr>
            <a:xfrm rot="16200000">
              <a:off x="5009822" y="1498552"/>
              <a:ext cx="5199533" cy="3600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84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 t="33493" b="31648"/>
          <a:stretch/>
        </p:blipFill>
        <p:spPr>
          <a:xfrm rot="10800000">
            <a:off x="3195918" y="2344274"/>
            <a:ext cx="5477432" cy="17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79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1</cp:revision>
  <dcterms:created xsi:type="dcterms:W3CDTF">2017-08-16T16:21:44Z</dcterms:created>
  <dcterms:modified xsi:type="dcterms:W3CDTF">2017-08-16T16:21:56Z</dcterms:modified>
</cp:coreProperties>
</file>